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147378724" r:id="rId6"/>
    <p:sldId id="2147378737" r:id="rId7"/>
    <p:sldId id="2147378725" r:id="rId8"/>
    <p:sldId id="2147378753" r:id="rId9"/>
    <p:sldId id="2147378738" r:id="rId10"/>
    <p:sldId id="2147378741" r:id="rId11"/>
    <p:sldId id="2147378740" r:id="rId12"/>
    <p:sldId id="2147378754" r:id="rId13"/>
    <p:sldId id="2147378742" r:id="rId14"/>
    <p:sldId id="2147378743" r:id="rId15"/>
    <p:sldId id="2147378744" r:id="rId16"/>
    <p:sldId id="2147378745" r:id="rId17"/>
    <p:sldId id="2147378746" r:id="rId18"/>
    <p:sldId id="2147378747" r:id="rId19"/>
    <p:sldId id="2147378748" r:id="rId20"/>
    <p:sldId id="2147378749" r:id="rId21"/>
    <p:sldId id="2147378750" r:id="rId22"/>
    <p:sldId id="2147378751" r:id="rId23"/>
    <p:sldId id="2147378718" r:id="rId2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4DA1768-B174-4A01-B106-C29CAB292C8C}">
          <p14:sldIdLst>
            <p14:sldId id="256"/>
            <p14:sldId id="2147378724"/>
            <p14:sldId id="2147378737"/>
            <p14:sldId id="2147378725"/>
            <p14:sldId id="2147378753"/>
            <p14:sldId id="2147378738"/>
            <p14:sldId id="2147378741"/>
            <p14:sldId id="2147378740"/>
            <p14:sldId id="2147378754"/>
            <p14:sldId id="2147378742"/>
            <p14:sldId id="2147378743"/>
            <p14:sldId id="2147378744"/>
            <p14:sldId id="2147378745"/>
            <p14:sldId id="2147378746"/>
            <p14:sldId id="2147378747"/>
            <p14:sldId id="2147378748"/>
            <p14:sldId id="2147378749"/>
            <p14:sldId id="2147378750"/>
            <p14:sldId id="2147378751"/>
          </p14:sldIdLst>
        </p14:section>
        <p14:section name="Certificati 335" id="{BC285489-AE57-47E1-B101-2D3DD4ECF3C7}">
          <p14:sldIdLst>
            <p14:sldId id="21473787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DCB087-6B6B-86FA-BA10-00EAAEB52B9A}" name="Patrizi, Alexandra" initials="PA" userId="S::alexandra.patrizi@accenture.com::5209a78a-8f25-45bb-9ce3-2e21f731ee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tini Emanuele" initials="LE" lastIdx="2" clrIdx="0">
    <p:extLst>
      <p:ext uri="{19B8F6BF-5375-455C-9EA6-DF929625EA0E}">
        <p15:presenceInfo xmlns:p15="http://schemas.microsoft.com/office/powerpoint/2012/main" userId="S::emanuele.latini@cmit.it::6e6e843f-2c5d-4a3a-9561-cbb4bce617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5"/>
    <a:srgbClr val="859AB4"/>
    <a:srgbClr val="24348B"/>
    <a:srgbClr val="6798C1"/>
    <a:srgbClr val="7F7F7F"/>
    <a:srgbClr val="000000"/>
    <a:srgbClr val="C49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BAE52-F09C-450A-B185-EF300311F082}" v="2" dt="2023-07-11T11:47:24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Proietti" userId="4ef74c3c-3360-42f6-b935-4926f67d1ef6" providerId="ADAL" clId="{98BBAE52-F09C-450A-B185-EF300311F082}"/>
    <pc:docChg chg="undo custSel addSld delSld modSld sldOrd modSection">
      <pc:chgData name="Marco Proietti" userId="4ef74c3c-3360-42f6-b935-4926f67d1ef6" providerId="ADAL" clId="{98BBAE52-F09C-450A-B185-EF300311F082}" dt="2023-07-11T11:58:51.964" v="2260" actId="20577"/>
      <pc:docMkLst>
        <pc:docMk/>
      </pc:docMkLst>
      <pc:sldChg chg="delSp modSp mod">
        <pc:chgData name="Marco Proietti" userId="4ef74c3c-3360-42f6-b935-4926f67d1ef6" providerId="ADAL" clId="{98BBAE52-F09C-450A-B185-EF300311F082}" dt="2023-07-11T11:37:58.707" v="1838" actId="21"/>
        <pc:sldMkLst>
          <pc:docMk/>
          <pc:sldMk cId="3251240209" sldId="2147378718"/>
        </pc:sldMkLst>
        <pc:spChg chg="del mod">
          <ac:chgData name="Marco Proietti" userId="4ef74c3c-3360-42f6-b935-4926f67d1ef6" providerId="ADAL" clId="{98BBAE52-F09C-450A-B185-EF300311F082}" dt="2023-07-11T11:37:58.707" v="1838" actId="21"/>
          <ac:spMkLst>
            <pc:docMk/>
            <pc:sldMk cId="3251240209" sldId="2147378718"/>
            <ac:spMk id="9" creationId="{9822828F-8EB6-28EC-165B-D2A86B5A2152}"/>
          </ac:spMkLst>
        </pc:spChg>
      </pc:sldChg>
      <pc:sldChg chg="modSp mod">
        <pc:chgData name="Marco Proietti" userId="4ef74c3c-3360-42f6-b935-4926f67d1ef6" providerId="ADAL" clId="{98BBAE52-F09C-450A-B185-EF300311F082}" dt="2023-07-11T11:06:35.600" v="502" actId="20577"/>
        <pc:sldMkLst>
          <pc:docMk/>
          <pc:sldMk cId="694413612" sldId="2147378725"/>
        </pc:sldMkLst>
        <pc:spChg chg="mod">
          <ac:chgData name="Marco Proietti" userId="4ef74c3c-3360-42f6-b935-4926f67d1ef6" providerId="ADAL" clId="{98BBAE52-F09C-450A-B185-EF300311F082}" dt="2023-07-11T11:06:35.600" v="502" actId="20577"/>
          <ac:spMkLst>
            <pc:docMk/>
            <pc:sldMk cId="694413612" sldId="2147378725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0:57:50.832" v="43" actId="20577"/>
        <pc:sldMkLst>
          <pc:docMk/>
          <pc:sldMk cId="1681009569" sldId="2147378737"/>
        </pc:sldMkLst>
        <pc:spChg chg="mod">
          <ac:chgData name="Marco Proietti" userId="4ef74c3c-3360-42f6-b935-4926f67d1ef6" providerId="ADAL" clId="{98BBAE52-F09C-450A-B185-EF300311F082}" dt="2023-07-11T10:57:50.832" v="43" actId="20577"/>
          <ac:spMkLst>
            <pc:docMk/>
            <pc:sldMk cId="1681009569" sldId="2147378737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1:14:54.640" v="1034" actId="20577"/>
        <pc:sldMkLst>
          <pc:docMk/>
          <pc:sldMk cId="2753512624" sldId="2147378738"/>
        </pc:sldMkLst>
        <pc:spChg chg="mod">
          <ac:chgData name="Marco Proietti" userId="4ef74c3c-3360-42f6-b935-4926f67d1ef6" providerId="ADAL" clId="{98BBAE52-F09C-450A-B185-EF300311F082}" dt="2023-07-11T11:14:54.640" v="1034" actId="20577"/>
          <ac:spMkLst>
            <pc:docMk/>
            <pc:sldMk cId="2753512624" sldId="2147378738"/>
            <ac:spMk id="5" creationId="{F2B05572-587B-1B35-2165-D455C2C47B4E}"/>
          </ac:spMkLst>
        </pc:spChg>
      </pc:sldChg>
      <pc:sldChg chg="modSp mod ord">
        <pc:chgData name="Marco Proietti" userId="4ef74c3c-3360-42f6-b935-4926f67d1ef6" providerId="ADAL" clId="{98BBAE52-F09C-450A-B185-EF300311F082}" dt="2023-07-11T11:55:16.611" v="2065"/>
        <pc:sldMkLst>
          <pc:docMk/>
          <pc:sldMk cId="643368286" sldId="2147378740"/>
        </pc:sldMkLst>
        <pc:spChg chg="mod">
          <ac:chgData name="Marco Proietti" userId="4ef74c3c-3360-42f6-b935-4926f67d1ef6" providerId="ADAL" clId="{98BBAE52-F09C-450A-B185-EF300311F082}" dt="2023-07-11T11:47:31.738" v="1842" actId="6549"/>
          <ac:spMkLst>
            <pc:docMk/>
            <pc:sldMk cId="643368286" sldId="2147378740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1:17:43.430" v="1108" actId="6549"/>
        <pc:sldMkLst>
          <pc:docMk/>
          <pc:sldMk cId="1729338480" sldId="2147378743"/>
        </pc:sldMkLst>
        <pc:spChg chg="mod">
          <ac:chgData name="Marco Proietti" userId="4ef74c3c-3360-42f6-b935-4926f67d1ef6" providerId="ADAL" clId="{98BBAE52-F09C-450A-B185-EF300311F082}" dt="2023-07-11T11:17:43.430" v="1108" actId="6549"/>
          <ac:spMkLst>
            <pc:docMk/>
            <pc:sldMk cId="1729338480" sldId="2147378743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1:21:03.468" v="1178" actId="6549"/>
        <pc:sldMkLst>
          <pc:docMk/>
          <pc:sldMk cId="3838307087" sldId="2147378744"/>
        </pc:sldMkLst>
        <pc:spChg chg="mod">
          <ac:chgData name="Marco Proietti" userId="4ef74c3c-3360-42f6-b935-4926f67d1ef6" providerId="ADAL" clId="{98BBAE52-F09C-450A-B185-EF300311F082}" dt="2023-07-11T11:21:03.468" v="1178" actId="6549"/>
          <ac:spMkLst>
            <pc:docMk/>
            <pc:sldMk cId="3838307087" sldId="2147378744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1:22:41.982" v="1203" actId="20577"/>
        <pc:sldMkLst>
          <pc:docMk/>
          <pc:sldMk cId="273806703" sldId="2147378746"/>
        </pc:sldMkLst>
        <pc:spChg chg="mod">
          <ac:chgData name="Marco Proietti" userId="4ef74c3c-3360-42f6-b935-4926f67d1ef6" providerId="ADAL" clId="{98BBAE52-F09C-450A-B185-EF300311F082}" dt="2023-07-11T11:22:41.982" v="1203" actId="20577"/>
          <ac:spMkLst>
            <pc:docMk/>
            <pc:sldMk cId="273806703" sldId="2147378746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1:31:53.981" v="1644" actId="6549"/>
        <pc:sldMkLst>
          <pc:docMk/>
          <pc:sldMk cId="3738076796" sldId="2147378748"/>
        </pc:sldMkLst>
        <pc:spChg chg="mod">
          <ac:chgData name="Marco Proietti" userId="4ef74c3c-3360-42f6-b935-4926f67d1ef6" providerId="ADAL" clId="{98BBAE52-F09C-450A-B185-EF300311F082}" dt="2023-07-11T11:31:53.981" v="1644" actId="6549"/>
          <ac:spMkLst>
            <pc:docMk/>
            <pc:sldMk cId="3738076796" sldId="2147378748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1:34:11.720" v="1656" actId="6549"/>
        <pc:sldMkLst>
          <pc:docMk/>
          <pc:sldMk cId="3142250893" sldId="2147378750"/>
        </pc:sldMkLst>
        <pc:spChg chg="mod">
          <ac:chgData name="Marco Proietti" userId="4ef74c3c-3360-42f6-b935-4926f67d1ef6" providerId="ADAL" clId="{98BBAE52-F09C-450A-B185-EF300311F082}" dt="2023-07-11T11:34:11.720" v="1656" actId="6549"/>
          <ac:spMkLst>
            <pc:docMk/>
            <pc:sldMk cId="3142250893" sldId="2147378750"/>
            <ac:spMk id="5" creationId="{F2B05572-587B-1B35-2165-D455C2C47B4E}"/>
          </ac:spMkLst>
        </pc:spChg>
      </pc:sldChg>
      <pc:sldChg chg="modSp mod">
        <pc:chgData name="Marco Proietti" userId="4ef74c3c-3360-42f6-b935-4926f67d1ef6" providerId="ADAL" clId="{98BBAE52-F09C-450A-B185-EF300311F082}" dt="2023-07-11T11:36:56.485" v="1836" actId="6549"/>
        <pc:sldMkLst>
          <pc:docMk/>
          <pc:sldMk cId="472383302" sldId="2147378751"/>
        </pc:sldMkLst>
        <pc:spChg chg="mod">
          <ac:chgData name="Marco Proietti" userId="4ef74c3c-3360-42f6-b935-4926f67d1ef6" providerId="ADAL" clId="{98BBAE52-F09C-450A-B185-EF300311F082}" dt="2023-07-11T11:36:56.485" v="1836" actId="6549"/>
          <ac:spMkLst>
            <pc:docMk/>
            <pc:sldMk cId="472383302" sldId="2147378751"/>
            <ac:spMk id="5" creationId="{F2B05572-587B-1B35-2165-D455C2C47B4E}"/>
          </ac:spMkLst>
        </pc:spChg>
      </pc:sldChg>
      <pc:sldChg chg="add del">
        <pc:chgData name="Marco Proietti" userId="4ef74c3c-3360-42f6-b935-4926f67d1ef6" providerId="ADAL" clId="{98BBAE52-F09C-450A-B185-EF300311F082}" dt="2023-07-11T11:46:34.510" v="1841" actId="47"/>
        <pc:sldMkLst>
          <pc:docMk/>
          <pc:sldMk cId="2892293197" sldId="2147378752"/>
        </pc:sldMkLst>
      </pc:sldChg>
      <pc:sldChg chg="delSp modSp add mod ord">
        <pc:chgData name="Marco Proietti" userId="4ef74c3c-3360-42f6-b935-4926f67d1ef6" providerId="ADAL" clId="{98BBAE52-F09C-450A-B185-EF300311F082}" dt="2023-07-11T11:54:11.548" v="2063" actId="20577"/>
        <pc:sldMkLst>
          <pc:docMk/>
          <pc:sldMk cId="2066854070" sldId="2147378753"/>
        </pc:sldMkLst>
        <pc:spChg chg="mod">
          <ac:chgData name="Marco Proietti" userId="4ef74c3c-3360-42f6-b935-4926f67d1ef6" providerId="ADAL" clId="{98BBAE52-F09C-450A-B185-EF300311F082}" dt="2023-07-11T11:54:11.548" v="2063" actId="20577"/>
          <ac:spMkLst>
            <pc:docMk/>
            <pc:sldMk cId="2066854070" sldId="2147378753"/>
            <ac:spMk id="5" creationId="{F2B05572-587B-1B35-2165-D455C2C47B4E}"/>
          </ac:spMkLst>
        </pc:spChg>
        <pc:picChg chg="del">
          <ac:chgData name="Marco Proietti" userId="4ef74c3c-3360-42f6-b935-4926f67d1ef6" providerId="ADAL" clId="{98BBAE52-F09C-450A-B185-EF300311F082}" dt="2023-07-11T11:51:46.699" v="1848" actId="478"/>
          <ac:picMkLst>
            <pc:docMk/>
            <pc:sldMk cId="2066854070" sldId="2147378753"/>
            <ac:picMk id="8" creationId="{822E9436-AFFB-16AD-FC72-AE9E87BF143B}"/>
          </ac:picMkLst>
        </pc:picChg>
        <pc:picChg chg="mod">
          <ac:chgData name="Marco Proietti" userId="4ef74c3c-3360-42f6-b935-4926f67d1ef6" providerId="ADAL" clId="{98BBAE52-F09C-450A-B185-EF300311F082}" dt="2023-07-11T11:52:08.137" v="1854" actId="14100"/>
          <ac:picMkLst>
            <pc:docMk/>
            <pc:sldMk cId="2066854070" sldId="2147378753"/>
            <ac:picMk id="12" creationId="{DB98FDFC-0D39-1AF1-68E6-F6294C9D9000}"/>
          </ac:picMkLst>
        </pc:picChg>
        <pc:cxnChg chg="mod">
          <ac:chgData name="Marco Proietti" userId="4ef74c3c-3360-42f6-b935-4926f67d1ef6" providerId="ADAL" clId="{98BBAE52-F09C-450A-B185-EF300311F082}" dt="2023-07-11T11:51:54.106" v="1849" actId="14100"/>
          <ac:cxnSpMkLst>
            <pc:docMk/>
            <pc:sldMk cId="2066854070" sldId="2147378753"/>
            <ac:cxnSpMk id="6" creationId="{2CB8B12F-FEB2-6FDD-3C3A-FBFA05089088}"/>
          </ac:cxnSpMkLst>
        </pc:cxnChg>
        <pc:cxnChg chg="del">
          <ac:chgData name="Marco Proietti" userId="4ef74c3c-3360-42f6-b935-4926f67d1ef6" providerId="ADAL" clId="{98BBAE52-F09C-450A-B185-EF300311F082}" dt="2023-07-11T11:51:58.305" v="1851" actId="478"/>
          <ac:cxnSpMkLst>
            <pc:docMk/>
            <pc:sldMk cId="2066854070" sldId="2147378753"/>
            <ac:cxnSpMk id="10" creationId="{43541193-19DB-3074-CE72-109D832601D1}"/>
          </ac:cxnSpMkLst>
        </pc:cxnChg>
        <pc:cxnChg chg="del">
          <ac:chgData name="Marco Proietti" userId="4ef74c3c-3360-42f6-b935-4926f67d1ef6" providerId="ADAL" clId="{98BBAE52-F09C-450A-B185-EF300311F082}" dt="2023-07-11T11:51:56.745" v="1850" actId="478"/>
          <ac:cxnSpMkLst>
            <pc:docMk/>
            <pc:sldMk cId="2066854070" sldId="2147378753"/>
            <ac:cxnSpMk id="11" creationId="{399B8A9D-F672-87DA-58E6-95204D6BDF53}"/>
          </ac:cxnSpMkLst>
        </pc:cxnChg>
      </pc:sldChg>
      <pc:sldChg chg="delSp modSp mod">
        <pc:chgData name="Marco Proietti" userId="4ef74c3c-3360-42f6-b935-4926f67d1ef6" providerId="ADAL" clId="{98BBAE52-F09C-450A-B185-EF300311F082}" dt="2023-07-11T11:58:51.964" v="2260" actId="20577"/>
        <pc:sldMkLst>
          <pc:docMk/>
          <pc:sldMk cId="1605371861" sldId="2147378754"/>
        </pc:sldMkLst>
        <pc:spChg chg="mod">
          <ac:chgData name="Marco Proietti" userId="4ef74c3c-3360-42f6-b935-4926f67d1ef6" providerId="ADAL" clId="{98BBAE52-F09C-450A-B185-EF300311F082}" dt="2023-07-11T11:58:51.964" v="2260" actId="20577"/>
          <ac:spMkLst>
            <pc:docMk/>
            <pc:sldMk cId="1605371861" sldId="2147378754"/>
            <ac:spMk id="5" creationId="{F2B05572-587B-1B35-2165-D455C2C47B4E}"/>
          </ac:spMkLst>
        </pc:spChg>
        <pc:picChg chg="del">
          <ac:chgData name="Marco Proietti" userId="4ef74c3c-3360-42f6-b935-4926f67d1ef6" providerId="ADAL" clId="{98BBAE52-F09C-450A-B185-EF300311F082}" dt="2023-07-11T11:55:47.956" v="2066" actId="478"/>
          <ac:picMkLst>
            <pc:docMk/>
            <pc:sldMk cId="1605371861" sldId="2147378754"/>
            <ac:picMk id="7" creationId="{EC7045B5-878B-6CB1-1101-9CBDC0D5EEB9}"/>
          </ac:picMkLst>
        </pc:picChg>
        <pc:picChg chg="mod">
          <ac:chgData name="Marco Proietti" userId="4ef74c3c-3360-42f6-b935-4926f67d1ef6" providerId="ADAL" clId="{98BBAE52-F09C-450A-B185-EF300311F082}" dt="2023-07-11T11:56:01.898" v="2072" actId="14100"/>
          <ac:picMkLst>
            <pc:docMk/>
            <pc:sldMk cId="1605371861" sldId="2147378754"/>
            <ac:picMk id="9" creationId="{655EA036-DF2D-8D0C-4AC8-DB75190E54D5}"/>
          </ac:picMkLst>
        </pc:picChg>
        <pc:picChg chg="mod">
          <ac:chgData name="Marco Proietti" userId="4ef74c3c-3360-42f6-b935-4926f67d1ef6" providerId="ADAL" clId="{98BBAE52-F09C-450A-B185-EF300311F082}" dt="2023-07-11T11:56:13.467" v="2074" actId="14100"/>
          <ac:picMkLst>
            <pc:docMk/>
            <pc:sldMk cId="1605371861" sldId="2147378754"/>
            <ac:picMk id="13" creationId="{75374921-1EB9-5522-F9B0-816A698B999B}"/>
          </ac:picMkLst>
        </pc:picChg>
        <pc:cxnChg chg="del">
          <ac:chgData name="Marco Proietti" userId="4ef74c3c-3360-42f6-b935-4926f67d1ef6" providerId="ADAL" clId="{98BBAE52-F09C-450A-B185-EF300311F082}" dt="2023-07-11T11:55:49.537" v="2067" actId="478"/>
          <ac:cxnSpMkLst>
            <pc:docMk/>
            <pc:sldMk cId="1605371861" sldId="2147378754"/>
            <ac:cxnSpMk id="28" creationId="{7B15A0A9-0190-0404-82BC-FDE29192AACB}"/>
          </ac:cxnSpMkLst>
        </pc:cxnChg>
        <pc:cxnChg chg="del">
          <ac:chgData name="Marco Proietti" userId="4ef74c3c-3360-42f6-b935-4926f67d1ef6" providerId="ADAL" clId="{98BBAE52-F09C-450A-B185-EF300311F082}" dt="2023-07-11T11:55:51.435" v="2068" actId="478"/>
          <ac:cxnSpMkLst>
            <pc:docMk/>
            <pc:sldMk cId="1605371861" sldId="2147378754"/>
            <ac:cxnSpMk id="31" creationId="{852F6381-0D89-BA07-CB9E-91DC0940172C}"/>
          </ac:cxnSpMkLst>
        </pc:cxnChg>
        <pc:cxnChg chg="del">
          <ac:chgData name="Marco Proietti" userId="4ef74c3c-3360-42f6-b935-4926f67d1ef6" providerId="ADAL" clId="{98BBAE52-F09C-450A-B185-EF300311F082}" dt="2023-07-11T11:55:52.602" v="2069" actId="478"/>
          <ac:cxnSpMkLst>
            <pc:docMk/>
            <pc:sldMk cId="1605371861" sldId="2147378754"/>
            <ac:cxnSpMk id="34" creationId="{99E85510-ECF0-212A-B1E5-EE723718819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2041F-8875-FC42-B1BD-A41D0FD0863F}" type="datetimeFigureOut">
              <a:rPr lang="en-IT" smtClean="0"/>
              <a:t>07/11/2023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0C6F-849D-D240-9209-E655BDEBF005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1575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2273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9006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18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94465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19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6317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2491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3098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20845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3327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8743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2336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12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0547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0C6F-849D-D240-9209-E655BDEBF005}" type="slidenum">
              <a:rPr lang="en-IT" smtClean="0"/>
              <a:t>14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5782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D6A4F-1EAF-3B93-8B92-00B33F8BC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84D04-2F92-06DD-B8AC-522155061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8C0CA-7B2A-2333-410C-8711C2A2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92A74-4A10-464F-8175-3EBC0D2478AC}" type="datetime1">
              <a:rPr lang="it-IT" smtClean="0"/>
              <a:t>11/07/2023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47B66-52B6-4483-87E1-EF51708A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ABE0A-0E90-B934-9094-59FEEB1F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‹N›</a:t>
            </a:fld>
            <a:endParaRPr lang="en-IT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6B5DF9B-8982-79FF-EA13-BCADDC3F1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13" y="6329548"/>
            <a:ext cx="1363498" cy="3469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CE3C8-8113-237D-7213-7B87ACD4BC3C}"/>
              </a:ext>
            </a:extLst>
          </p:cNvPr>
          <p:cNvSpPr txBox="1"/>
          <p:nvPr userDrawn="1"/>
        </p:nvSpPr>
        <p:spPr>
          <a:xfrm>
            <a:off x="259113" y="6661586"/>
            <a:ext cx="40479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600"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DGSIA UO-NN-AR-NN - Diffusione limitata / Uso interno aziendale / Confidenziale / Strettamente confidenziale</a:t>
            </a:r>
            <a:endParaRPr lang="en-IT" sz="6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EC1DF-9ED2-4205-E82D-26E6C6789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0599" y="6332221"/>
            <a:ext cx="609897" cy="342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B6237A-886A-3759-26A4-75690E92CE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885" y="6428315"/>
            <a:ext cx="1639424" cy="1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3AB9D5-CD07-53E5-70EE-4FF33F5DF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000" y="6481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929E-96CB-BE4F-BE0E-27EA31BFB3AF}" type="slidenum">
              <a:rPr lang="en-IT" smtClean="0"/>
              <a:t>‹N›</a:t>
            </a:fld>
            <a:endParaRPr lang="en-IT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99C33DB-0D0B-2DAA-32B7-FB43C89CD4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13" y="6329548"/>
            <a:ext cx="1363498" cy="34694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B226045-E752-1A54-E245-369D59E8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26535" y="-490670"/>
            <a:ext cx="1138404" cy="2119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3FD92-8BBF-46B6-8AAA-1F6BE88CD7E2}"/>
              </a:ext>
            </a:extLst>
          </p:cNvPr>
          <p:cNvSpPr txBox="1"/>
          <p:nvPr userDrawn="1"/>
        </p:nvSpPr>
        <p:spPr>
          <a:xfrm>
            <a:off x="259113" y="6661586"/>
            <a:ext cx="40479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600"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DGSIA UO-NN-AR-NN - Diffusione limitata / Uso interno aziendale / Confidenziale / Strettamente confidenziale</a:t>
            </a:r>
            <a:endParaRPr lang="en-IT" sz="6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6D328-73DC-2900-516B-D6178C150F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0599" y="6332221"/>
            <a:ext cx="609897" cy="342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6F256F-3162-C308-2EED-262EC1C6AD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885" y="6428315"/>
            <a:ext cx="1639424" cy="1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8DF2F0-F779-2E29-1B0C-FE0B4D4CB7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2" name="Picture 1" descr="Shape, icon&#10;&#10;Description automatically generated">
            <a:extLst>
              <a:ext uri="{FF2B5EF4-FFF2-40B4-BE49-F238E27FC236}">
                <a16:creationId xmlns:a16="http://schemas.microsoft.com/office/drawing/2014/main" id="{137B0C96-5D4C-0D15-0FCB-9860462AA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9" t="-581" r="-434" b="581"/>
          <a:stretch/>
        </p:blipFill>
        <p:spPr>
          <a:xfrm rot="20054035">
            <a:off x="1493530" y="-1085540"/>
            <a:ext cx="9112858" cy="893265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3AB9D5-CD07-53E5-70EE-4FF33F5DF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000" y="64811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929E-96CB-BE4F-BE0E-27EA31BFB3AF}" type="slidenum">
              <a:rPr lang="en-IT" smtClean="0"/>
              <a:t>‹N›</a:t>
            </a:fld>
            <a:endParaRPr lang="en-IT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1A107EA-7E30-24F2-B18E-5DA2F781BF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35" y="6331644"/>
            <a:ext cx="1344500" cy="342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5E3944-733C-5402-D78C-962603372F63}"/>
              </a:ext>
            </a:extLst>
          </p:cNvPr>
          <p:cNvSpPr txBox="1"/>
          <p:nvPr userDrawn="1"/>
        </p:nvSpPr>
        <p:spPr>
          <a:xfrm>
            <a:off x="274235" y="6661586"/>
            <a:ext cx="40479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600"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DGSIA UO-NN-AR-NN - Diffusione limitata / Uso interno aziendale / Confidenziale / Strettamente confidenziale</a:t>
            </a:r>
            <a:endParaRPr lang="en-IT" sz="6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kull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5BF13D3-E289-3CA9-BBA2-A9CBA5C918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599" y="6332221"/>
            <a:ext cx="609897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0E5B3-FD3E-9A7C-BED0-112107E783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885" y="6428315"/>
            <a:ext cx="1639425" cy="1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100000">
              <a:srgbClr val="003465"/>
            </a:gs>
            <a:gs pos="8000">
              <a:srgbClr val="6798C1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40A92-F3F1-09D5-E3C9-6C00AECCF4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4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53271-BC06-C481-C2FF-8C9806C2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‹N›</a:t>
            </a:fld>
            <a:endParaRPr lang="en-IT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1A6FC7E-D62C-A038-0D76-C33B1267C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35" y="6331644"/>
            <a:ext cx="1344500" cy="3421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5703E-B45C-F252-BFF0-FC769BEEC8B7}"/>
              </a:ext>
            </a:extLst>
          </p:cNvPr>
          <p:cNvSpPr txBox="1"/>
          <p:nvPr userDrawn="1"/>
        </p:nvSpPr>
        <p:spPr>
          <a:xfrm>
            <a:off x="274235" y="6661586"/>
            <a:ext cx="40479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600"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© DGSIA UO-NN-AR-NN - Diffusione limitata / Uso interno aziendale / Confidenziale / Strettamente confidenziale</a:t>
            </a:r>
            <a:endParaRPr lang="en-IT" sz="600">
              <a:solidFill>
                <a:schemeClr val="bg1">
                  <a:alpha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kull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BB8BEE6-F3F6-18F6-84AD-4B04B7AE94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599" y="6332221"/>
            <a:ext cx="609897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00A6-F410-FF7E-3B46-8B3C7A9406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885" y="6428315"/>
            <a:ext cx="1639425" cy="1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F881ED-F8B9-6F1C-92E2-8373DB41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EBE49-42A5-B93E-DB86-4DFF0E2ED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5C06-77D1-C968-E9FF-8642712AE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802AA-37AE-3A4C-AB21-5F7B6EFD3B79}" type="datetime1">
              <a:rPr lang="it-IT" smtClean="0"/>
              <a:t>11/07/2023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73F1-2AD1-0A39-066C-712B7A90B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D027-6EE0-1529-FE6D-FBEE7775B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0929E-96CB-BE4F-BE0E-27EA31BFB3AF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5701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indoor, person&#10;&#10;Description automatically generated">
            <a:extLst>
              <a:ext uri="{FF2B5EF4-FFF2-40B4-BE49-F238E27FC236}">
                <a16:creationId xmlns:a16="http://schemas.microsoft.com/office/drawing/2014/main" id="{D87C6702-FAA7-0D49-206E-34E8356B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970" y="0"/>
            <a:ext cx="8597031" cy="6858000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282D8A3F-7EA7-57CB-9C71-A2716AE0A020}"/>
              </a:ext>
            </a:extLst>
          </p:cNvPr>
          <p:cNvSpPr/>
          <p:nvPr/>
        </p:nvSpPr>
        <p:spPr>
          <a:xfrm rot="10800000">
            <a:off x="0" y="-12526"/>
            <a:ext cx="6858000" cy="6870526"/>
          </a:xfrm>
          <a:custGeom>
            <a:avLst/>
            <a:gdLst>
              <a:gd name="connsiteX0" fmla="*/ 3429000 w 6858000"/>
              <a:gd name="connsiteY0" fmla="*/ 0 h 6858000"/>
              <a:gd name="connsiteX1" fmla="*/ 3496849 w 6858000"/>
              <a:gd name="connsiteY1" fmla="*/ 1716 h 6858000"/>
              <a:gd name="connsiteX2" fmla="*/ 3496849 w 6858000"/>
              <a:gd name="connsiteY2" fmla="*/ 0 h 6858000"/>
              <a:gd name="connsiteX3" fmla="*/ 6858000 w 6858000"/>
              <a:gd name="connsiteY3" fmla="*/ 0 h 6858000"/>
              <a:gd name="connsiteX4" fmla="*/ 6858000 w 6858000"/>
              <a:gd name="connsiteY4" fmla="*/ 3429000 h 6858000"/>
              <a:gd name="connsiteX5" fmla="*/ 6858000 w 6858000"/>
              <a:gd name="connsiteY5" fmla="*/ 6858000 h 6858000"/>
              <a:gd name="connsiteX6" fmla="*/ 3496849 w 6858000"/>
              <a:gd name="connsiteY6" fmla="*/ 6858000 h 6858000"/>
              <a:gd name="connsiteX7" fmla="*/ 3496849 w 6858000"/>
              <a:gd name="connsiteY7" fmla="*/ 6856285 h 6858000"/>
              <a:gd name="connsiteX8" fmla="*/ 3429000 w 6858000"/>
              <a:gd name="connsiteY8" fmla="*/ 6858000 h 6858000"/>
              <a:gd name="connsiteX9" fmla="*/ 0 w 6858000"/>
              <a:gd name="connsiteY9" fmla="*/ 3429000 h 6858000"/>
              <a:gd name="connsiteX10" fmla="*/ 3429000 w 6858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6858000">
                <a:moveTo>
                  <a:pt x="3429000" y="0"/>
                </a:moveTo>
                <a:lnTo>
                  <a:pt x="3496849" y="1716"/>
                </a:lnTo>
                <a:lnTo>
                  <a:pt x="3496849" y="0"/>
                </a:lnTo>
                <a:lnTo>
                  <a:pt x="6858000" y="0"/>
                </a:lnTo>
                <a:lnTo>
                  <a:pt x="6858000" y="3429000"/>
                </a:lnTo>
                <a:lnTo>
                  <a:pt x="6858000" y="6858000"/>
                </a:lnTo>
                <a:lnTo>
                  <a:pt x="3496849" y="6858000"/>
                </a:lnTo>
                <a:lnTo>
                  <a:pt x="3496849" y="685628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T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22828F-8EB6-28EC-165B-D2A86B5A2152}"/>
              </a:ext>
            </a:extLst>
          </p:cNvPr>
          <p:cNvSpPr txBox="1"/>
          <p:nvPr/>
        </p:nvSpPr>
        <p:spPr>
          <a:xfrm>
            <a:off x="758583" y="2684297"/>
            <a:ext cx="4520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Re.Ge.WEB</a:t>
            </a:r>
          </a:p>
          <a:p>
            <a:r>
              <a:rPr lang="it-IT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Accoglimento depositi PDP</a:t>
            </a:r>
            <a:endParaRPr lang="en-I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42F2A-C97A-EFC7-5D54-52AC5763BA0D}"/>
              </a:ext>
            </a:extLst>
          </p:cNvPr>
          <p:cNvSpPr txBox="1"/>
          <p:nvPr/>
        </p:nvSpPr>
        <p:spPr>
          <a:xfrm>
            <a:off x="758583" y="3759041"/>
            <a:ext cx="14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11/07/2023</a:t>
            </a:r>
            <a:endParaRPr lang="en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D75FEA4-421D-8B61-1838-0D21B1F79F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83" y="5569080"/>
            <a:ext cx="1719835" cy="4376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22495-DCA7-B27A-7020-A40CF0210410}"/>
              </a:ext>
            </a:extLst>
          </p:cNvPr>
          <p:cNvGrpSpPr/>
          <p:nvPr/>
        </p:nvGrpSpPr>
        <p:grpSpPr>
          <a:xfrm>
            <a:off x="2587601" y="5569080"/>
            <a:ext cx="2739730" cy="431792"/>
            <a:chOff x="3594970" y="5436307"/>
            <a:chExt cx="3619088" cy="570382"/>
          </a:xfrm>
        </p:grpSpPr>
        <p:pic>
          <p:nvPicPr>
            <p:cNvPr id="5" name="Picture 4" descr="A skull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7D86657-26EA-D345-BC4C-6D076AB7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4970" y="5436307"/>
              <a:ext cx="1014508" cy="5703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2A3C4F-D4B5-A3CD-ACC0-69B91B664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7026" y="5569080"/>
              <a:ext cx="2727032" cy="309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34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FEC57-8189-906B-8819-581C1D0A4FC5}"/>
              </a:ext>
            </a:extLst>
          </p:cNvPr>
          <p:cNvSpPr txBox="1"/>
          <p:nvPr/>
        </p:nvSpPr>
        <p:spPr>
          <a:xfrm>
            <a:off x="806924" y="316739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B6DF9-9B8E-39E6-5D31-A025CCDB4166}"/>
              </a:ext>
            </a:extLst>
          </p:cNvPr>
          <p:cNvSpPr txBox="1"/>
          <p:nvPr/>
        </p:nvSpPr>
        <p:spPr>
          <a:xfrm>
            <a:off x="806924" y="3536395"/>
            <a:ext cx="7367017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Denunce, querele, istanze di procedimento e depositi integrazione</a:t>
            </a:r>
          </a:p>
        </p:txBody>
      </p:sp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A8B8B254-6D01-68A4-A582-BA191132E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391" y="-1"/>
            <a:ext cx="3710609" cy="7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8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11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54861" y="311902"/>
            <a:ext cx="473081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 denunce, querele, istanze procedimento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54861" y="1720865"/>
            <a:ext cx="4709685" cy="38010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virtù della separazione introdotta tra denunce e querele, e della contestuale introduzione delle istanze di procedimento, è stata prevista la modifica dei criteri di ricerca e dell’elenco dei risultati delle annotazioni preliminari da portale.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All’interno dei criteri di ricerca è stato introdotto il campo «Tipo atto» che consente la scelta tra «denuncia-querela» (per gestire il pregresso), «denuncia (privato) (art. 333 cpp)», «querela (art. 337 cpp)» e «Istanza di procedimento (art. 341 cpp)».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Nell’elenco dei risultati, poi, è stata introdotta la colonna «Tipo atto» che specifica il tipo di atto.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procedure di lavorazione restano sostanzialmente invariate.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68F5C6-72D6-6D62-5209-D4C2552EF2D2}"/>
              </a:ext>
            </a:extLst>
          </p:cNvPr>
          <p:cNvSpPr txBox="1"/>
          <p:nvPr/>
        </p:nvSpPr>
        <p:spPr>
          <a:xfrm>
            <a:off x="6531001" y="4533942"/>
            <a:ext cx="4478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10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Annotazioni preliminari da avvocato - Criterio «Tipo atto»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0966788-BA3C-2A8C-3780-51162C97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419" y="4885592"/>
            <a:ext cx="6669781" cy="14907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05175D-CF30-216B-7FB9-26D99D09AB46}"/>
              </a:ext>
            </a:extLst>
          </p:cNvPr>
          <p:cNvSpPr txBox="1"/>
          <p:nvPr/>
        </p:nvSpPr>
        <p:spPr>
          <a:xfrm>
            <a:off x="6667498" y="6482627"/>
            <a:ext cx="44781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it-IT" sz="10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Annotazioni preliminari da avvocato - «Tipo atto» in elenco risultati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DA89D96-4F0A-538E-9C5B-ACEA6C997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419" y="752122"/>
            <a:ext cx="6490312" cy="37732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6C94D84-AF21-22EE-427B-AC0F4D82A4A7}"/>
              </a:ext>
            </a:extLst>
          </p:cNvPr>
          <p:cNvCxnSpPr/>
          <p:nvPr/>
        </p:nvCxnSpPr>
        <p:spPr>
          <a:xfrm>
            <a:off x="8953877" y="3621386"/>
            <a:ext cx="4979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33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12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54861" y="311902"/>
            <a:ext cx="473081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Accoglimento deposito integrazione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54861" y="1518699"/>
            <a:ext cx="4709685" cy="38010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PDP è stata introdotta la possibilità da parte dell’avvocato di depositare un atto successivo integrativo di una denuncia/querela già depositata.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gestire le integrazioni di denunce/querele si deve utilizzare la voce di menu «Validazione atti successivi», dalla quale poi selezionare la voce «Avvocato».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L’elenco degli atti successivi riporta tutte le integrazioni pervenute, con l’indicazione del numero del fascicolo creato con l’iscrizione della denuncia/querela/istanza di procedimento.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L’utente seleziona uno o più depositi e procede con il rifiuto/validazione. La validazione del deposito dell’integrazione fa sì che i documenti trasmessi vengano inseriti nel fascicolo.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607D6F-FC17-1BA8-07E9-CD9D0BD43A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10" b="48592"/>
          <a:stretch/>
        </p:blipFill>
        <p:spPr>
          <a:xfrm>
            <a:off x="5385682" y="1266009"/>
            <a:ext cx="5486400" cy="10495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7FF8889-507F-3ADE-9C1D-C0F558530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682" y="2713670"/>
            <a:ext cx="6366345" cy="35667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8307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FEC57-8189-906B-8819-581C1D0A4FC5}"/>
              </a:ext>
            </a:extLst>
          </p:cNvPr>
          <p:cNvSpPr txBox="1"/>
          <p:nvPr/>
        </p:nvSpPr>
        <p:spPr>
          <a:xfrm>
            <a:off x="806924" y="316739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B6DF9-9B8E-39E6-5D31-A025CCDB4166}"/>
              </a:ext>
            </a:extLst>
          </p:cNvPr>
          <p:cNvSpPr txBox="1"/>
          <p:nvPr/>
        </p:nvSpPr>
        <p:spPr>
          <a:xfrm>
            <a:off x="806924" y="3536395"/>
            <a:ext cx="736701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richieste certificati 335</a:t>
            </a:r>
          </a:p>
        </p:txBody>
      </p:sp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A8B8B254-6D01-68A4-A582-BA191132E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391" y="-1"/>
            <a:ext cx="3710609" cy="7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8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14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54861" y="311902"/>
            <a:ext cx="473081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richieste certificati ex art. 335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54861" y="1341381"/>
            <a:ext cx="4709685" cy="42319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 soli utenti abilitati ed appartenenti all’ufficio di Procura, a partire dalla voce di menu «</a:t>
            </a: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atti da avvocati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è presente la sottovoce «</a:t>
            </a: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 335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selezionata la quale viene presentata la maschera contenente i criteri di ricerca e, una volta avviata la stessa, i relativi risultati.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elenco vengono mostrate tutte le richieste corrispondenti ai criteri impostati, e per ciascuna di esse vengono riportate informazioni sulla tipologia di certificato richiesto e sul soggetto intestatario.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L’utente selezionerà una o più richieste e procederà con il rifiuto/accoglimento della/e stessa/e.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L’accoglimento della richiesta non determina alcun automatismo, se non la comunicazione dell’accoglimento all’avvocato richiedente tramite aggiornamento dello stato sul PDP.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68DF2A3-A984-07F7-E689-3E8B15F4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67" y="789571"/>
            <a:ext cx="5030739" cy="197838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832748F-6C4E-6287-4BE1-A1E9588BE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667" y="3165157"/>
            <a:ext cx="6397771" cy="32450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80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FEC57-8189-906B-8819-581C1D0A4FC5}"/>
              </a:ext>
            </a:extLst>
          </p:cNvPr>
          <p:cNvSpPr txBox="1"/>
          <p:nvPr/>
        </p:nvSpPr>
        <p:spPr>
          <a:xfrm>
            <a:off x="806924" y="316739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B6DF9-9B8E-39E6-5D31-A025CCDB4166}"/>
              </a:ext>
            </a:extLst>
          </p:cNvPr>
          <p:cNvSpPr txBox="1"/>
          <p:nvPr/>
        </p:nvSpPr>
        <p:spPr>
          <a:xfrm>
            <a:off x="806924" y="3536395"/>
            <a:ext cx="736701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Funzionalità «Conferma ricezione»</a:t>
            </a:r>
          </a:p>
        </p:txBody>
      </p:sp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A8B8B254-6D01-68A4-A582-BA191132E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391" y="-1"/>
            <a:ext cx="3710609" cy="7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6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16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54861" y="311902"/>
            <a:ext cx="473081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Conferma ricezione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54861" y="1341381"/>
            <a:ext cx="4709685" cy="4016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caso di invio atti dal PDP agli uffici Riesame, PGCAP e, limitatamente ad alcuni atti, CAP, è disponibile su RGW la diversa funzionalità «Conferma ricezione».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Partendo dall’elenco dei depositi ricevuti (tramite la voce «Ricezione depositi») è possibile selezionare un atto pervenuto e cliccare sul pulsante «Accetta». </a:t>
            </a:r>
            <a:r>
              <a:rPr lang="it-IT" sz="1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ReGeWeb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propone la maschera «Conferma ricezione».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Cliccando il pulsante «Conferma ricezione», il deposito viene accolto. L’atto sarà visibile in «Depositi telematici» e l’accoglimento verrà comunicato all’avvocato tramite PDP.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atti inviati non confluiranno automaticamente nel fascicolo informatico ma potranno essere scaricati e successivamente inseriti nel fascicolo di </a:t>
            </a:r>
            <a:r>
              <a:rPr lang="it-IT" sz="1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RegeWeb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laddove esistente.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4C29828-8BAE-F708-8B0E-8646E1AE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840" y="1160672"/>
            <a:ext cx="6647239" cy="52396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8076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FEC57-8189-906B-8819-581C1D0A4FC5}"/>
              </a:ext>
            </a:extLst>
          </p:cNvPr>
          <p:cNvSpPr txBox="1"/>
          <p:nvPr/>
        </p:nvSpPr>
        <p:spPr>
          <a:xfrm>
            <a:off x="806924" y="316739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B6DF9-9B8E-39E6-5D31-A025CCDB4166}"/>
              </a:ext>
            </a:extLst>
          </p:cNvPr>
          <p:cNvSpPr txBox="1"/>
          <p:nvPr/>
        </p:nvSpPr>
        <p:spPr>
          <a:xfrm>
            <a:off x="806924" y="3536395"/>
            <a:ext cx="7367017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Peculiarità depositi da Avvocatura dello Stato</a:t>
            </a:r>
          </a:p>
        </p:txBody>
      </p:sp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A8B8B254-6D01-68A4-A582-BA191132E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391" y="-1"/>
            <a:ext cx="3710609" cy="7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1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18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54861" y="311902"/>
            <a:ext cx="473081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Accoglimento assunzione della difesa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54861" y="1516310"/>
            <a:ext cx="4709685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comunicare via PDP la decisione da parte dell’Avvocatura dello Stato di assumere la difesa di un soggetto in un procedimento, è stato introdotto un nuovo tipo di atto («Comunicazione di assunzione della difesa») simile ad una nomina.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seguito dell’accoglimento del deposito di una «Comunicazione di assunzione della difesa», l’Avvocato (dello Stato) </a:t>
            </a:r>
            <a:r>
              <a:rPr lang="it-IT" sz="1400" i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firmatario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dell’atto viene inserito nel fascicolo come legale/difensore del soggetto.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schermata di dettaglio del soggetto viene riportata la sede dell’Avvocatura dello Stato di appartenenza del firmatario dell’atto accolto; la tipologia del legale sarà «Avvocatura dello Stato».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B434D38-F77E-817E-CC5B-BFDE9847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499" y="1516310"/>
            <a:ext cx="6911953" cy="11381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51D4C71-9956-BB33-36C9-5DE38CB54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00" y="3204838"/>
            <a:ext cx="6914594" cy="21049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225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19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54861" y="518636"/>
            <a:ext cx="473081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Inserimento manuale di un Avvocato dello Stato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75992" y="1890021"/>
            <a:ext cx="4709685" cy="33701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possibile inserire a mano su un fascicolo penale un avvocato appartenente all’Avvocatura dello Stato.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schermata di dettaglio del soggetto, nel tab «Difensori/Legali» è possibile, una volta bloccato il fascicolo, inserire l’avvocato cliccando l’apposito pulsante «+».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Nella maschera di inserimento, impostando il valore «Avvocatura» (come riportato in figura), vengono caricate le sezioni dedicate alla Avvocatura dello Stato.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possibile inserire l’Avvocato dello Stato ricercandolo dall’albo. E’ obbligatoria l’indicazione della sede dell’Avvocatura dello Stato.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029658-4EA3-B67F-833F-372BF6BD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351" y="1890021"/>
            <a:ext cx="6682429" cy="8381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779D27E-1166-1514-4FAA-6DAB46829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077" y="3176987"/>
            <a:ext cx="6490979" cy="24532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238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FEC57-8189-906B-8819-581C1D0A4FC5}"/>
              </a:ext>
            </a:extLst>
          </p:cNvPr>
          <p:cNvSpPr txBox="1"/>
          <p:nvPr/>
        </p:nvSpPr>
        <p:spPr>
          <a:xfrm>
            <a:off x="806924" y="316739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B6DF9-9B8E-39E6-5D31-A025CCDB4166}"/>
              </a:ext>
            </a:extLst>
          </p:cNvPr>
          <p:cNvSpPr txBox="1"/>
          <p:nvPr/>
        </p:nvSpPr>
        <p:spPr>
          <a:xfrm>
            <a:off x="806924" y="3536395"/>
            <a:ext cx="426270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atti da avvocati</a:t>
            </a:r>
          </a:p>
        </p:txBody>
      </p:sp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A8B8B254-6D01-68A4-A582-BA191132E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391" y="-1"/>
            <a:ext cx="3710609" cy="7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1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table, indoor, person&#10;&#10;Description automatically generated">
            <a:extLst>
              <a:ext uri="{FF2B5EF4-FFF2-40B4-BE49-F238E27FC236}">
                <a16:creationId xmlns:a16="http://schemas.microsoft.com/office/drawing/2014/main" id="{D87C6702-FAA7-0D49-206E-34E8356BA1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970" y="0"/>
            <a:ext cx="8597031" cy="6858000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282D8A3F-7EA7-57CB-9C71-A2716AE0A020}"/>
              </a:ext>
            </a:extLst>
          </p:cNvPr>
          <p:cNvSpPr/>
          <p:nvPr/>
        </p:nvSpPr>
        <p:spPr>
          <a:xfrm rot="10800000">
            <a:off x="0" y="0"/>
            <a:ext cx="6858000" cy="6870526"/>
          </a:xfrm>
          <a:custGeom>
            <a:avLst/>
            <a:gdLst>
              <a:gd name="connsiteX0" fmla="*/ 3429000 w 6858000"/>
              <a:gd name="connsiteY0" fmla="*/ 0 h 6858000"/>
              <a:gd name="connsiteX1" fmla="*/ 3496849 w 6858000"/>
              <a:gd name="connsiteY1" fmla="*/ 1716 h 6858000"/>
              <a:gd name="connsiteX2" fmla="*/ 3496849 w 6858000"/>
              <a:gd name="connsiteY2" fmla="*/ 0 h 6858000"/>
              <a:gd name="connsiteX3" fmla="*/ 6858000 w 6858000"/>
              <a:gd name="connsiteY3" fmla="*/ 0 h 6858000"/>
              <a:gd name="connsiteX4" fmla="*/ 6858000 w 6858000"/>
              <a:gd name="connsiteY4" fmla="*/ 3429000 h 6858000"/>
              <a:gd name="connsiteX5" fmla="*/ 6858000 w 6858000"/>
              <a:gd name="connsiteY5" fmla="*/ 6858000 h 6858000"/>
              <a:gd name="connsiteX6" fmla="*/ 3496849 w 6858000"/>
              <a:gd name="connsiteY6" fmla="*/ 6858000 h 6858000"/>
              <a:gd name="connsiteX7" fmla="*/ 3496849 w 6858000"/>
              <a:gd name="connsiteY7" fmla="*/ 6856285 h 6858000"/>
              <a:gd name="connsiteX8" fmla="*/ 3429000 w 6858000"/>
              <a:gd name="connsiteY8" fmla="*/ 6858000 h 6858000"/>
              <a:gd name="connsiteX9" fmla="*/ 0 w 6858000"/>
              <a:gd name="connsiteY9" fmla="*/ 3429000 h 6858000"/>
              <a:gd name="connsiteX10" fmla="*/ 3429000 w 6858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58000" h="6858000">
                <a:moveTo>
                  <a:pt x="3429000" y="0"/>
                </a:moveTo>
                <a:lnTo>
                  <a:pt x="3496849" y="1716"/>
                </a:lnTo>
                <a:lnTo>
                  <a:pt x="3496849" y="0"/>
                </a:lnTo>
                <a:lnTo>
                  <a:pt x="6858000" y="0"/>
                </a:lnTo>
                <a:lnTo>
                  <a:pt x="6858000" y="3429000"/>
                </a:lnTo>
                <a:lnTo>
                  <a:pt x="6858000" y="6858000"/>
                </a:lnTo>
                <a:lnTo>
                  <a:pt x="3496849" y="6858000"/>
                </a:lnTo>
                <a:lnTo>
                  <a:pt x="3496849" y="6856285"/>
                </a:lnTo>
                <a:lnTo>
                  <a:pt x="3429000" y="6858000"/>
                </a:lnTo>
                <a:cubicBezTo>
                  <a:pt x="1535216" y="6858000"/>
                  <a:pt x="0" y="5322784"/>
                  <a:pt x="0" y="3429000"/>
                </a:cubicBezTo>
                <a:cubicBezTo>
                  <a:pt x="0" y="1535216"/>
                  <a:pt x="1535216" y="0"/>
                  <a:pt x="3429000" y="0"/>
                </a:cubicBezTo>
                <a:close/>
              </a:path>
            </a:pathLst>
          </a:custGeom>
          <a:solidFill>
            <a:srgbClr val="003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T">
              <a:solidFill>
                <a:schemeClr val="bg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D75FEA4-421D-8B61-1838-0D21B1F79F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583" y="5569080"/>
            <a:ext cx="1719835" cy="4376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22495-DCA7-B27A-7020-A40CF0210410}"/>
              </a:ext>
            </a:extLst>
          </p:cNvPr>
          <p:cNvGrpSpPr/>
          <p:nvPr/>
        </p:nvGrpSpPr>
        <p:grpSpPr>
          <a:xfrm>
            <a:off x="2587601" y="5569080"/>
            <a:ext cx="2739730" cy="431792"/>
            <a:chOff x="3594970" y="5436307"/>
            <a:chExt cx="3619088" cy="570382"/>
          </a:xfrm>
        </p:grpSpPr>
        <p:pic>
          <p:nvPicPr>
            <p:cNvPr id="5" name="Picture 4" descr="A skull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67D86657-26EA-D345-BC4C-6D076AB7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4970" y="5436307"/>
              <a:ext cx="1014508" cy="5703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2A3C4F-D4B5-A3CD-ACC0-69B91B664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7026" y="5569080"/>
              <a:ext cx="2727032" cy="3091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24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3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373921" y="228351"/>
            <a:ext cx="473081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atti da avvocati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373921" y="835122"/>
            <a:ext cx="5796291" cy="46935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Accedendo a </a:t>
            </a:r>
            <a:r>
              <a:rPr lang="it-IT" sz="1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ReGeWEB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tutti gli utenti abilitati appartenenti agli UU. GG., sarà presente la voce di menu «</a:t>
            </a: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atti da avvocati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cliccando sulla quale saranno visibili le seguenti funzioni di gestione: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nomina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raggruppa tutte le nomine pervenute presso l’ufficio che hanno superato i controlli automatici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sollecito annotazione nomina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raggruppa tutti i solleciti di annotazione della nomina pervenuti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atti nel fascicolo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raggruppa tutti gli atti successivi  pervenuti presso l’ufficio che hanno superato i controlli automatici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 scarti sportello/cancelleria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vengono qui raggruppati, in base al tipo di errore riscontrato, tutti i depositi che non hanno superato i controlli automatici e che richiedono una lavorazione da parte dell’utente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deposito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costituisce la somma delle sezioni «Ricezione nomina», «Ricezione atti nel fascicolo», «Verifica scarti sportello» e «Verifica scarti cancelleria».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80929DB-1FA5-3433-1949-0FD629CE0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560"/>
          <a:stretch/>
        </p:blipFill>
        <p:spPr>
          <a:xfrm>
            <a:off x="6253131" y="1025719"/>
            <a:ext cx="5564948" cy="51493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100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4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373921" y="498695"/>
            <a:ext cx="473081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Deposito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373921" y="1116303"/>
            <a:ext cx="4539985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Cliccando sulla voce «Ricezione deposito» è possibile procedere con la gestione dei depositi pervenuti, visualizzando una maschera dove, eventualmente valorizzando i criteri di ricerca proposti, si visualizzano i depositi pervenuti per la successiva lavorazione.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L’utente può selezionare uno o più atti tra quelli in elenco e accettare o rifiutare il deposito. In caso di rifiuto il sistema propone una maschera di pop-up in cui inserire la motivazione del rifiuto, selezionandola tra quelle proposte. Se la motivazione selezionata è «Altro» diviene obbligatoria la compilazione del campo «Note».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Cliccando sull’icona con l’attache, viene aperta una finestra pop-up (figura in basso) con il riepilogo dell’esito dei controlli automatici effettuati, onde procedere alla valutazione del deposito, e che consente altresì di scaricare e visualizzare gli atti depositati  e la ricevuta rilasciata all’avvocato sul PDP (icone documenti).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A9B641C-2B8D-41E6-B546-70A10B74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737" y="1010021"/>
            <a:ext cx="6596078" cy="36969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40D8F8E-86B8-20B3-8782-F2E6C306B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229" y="5303644"/>
            <a:ext cx="6575095" cy="6741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1B7640-9B24-2281-DBE2-2437FF6BA10B}"/>
              </a:ext>
            </a:extLst>
          </p:cNvPr>
          <p:cNvSpPr txBox="1"/>
          <p:nvPr/>
        </p:nvSpPr>
        <p:spPr>
          <a:xfrm>
            <a:off x="6430853" y="4784710"/>
            <a:ext cx="3943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0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 atti in ricezione deposito a fronte di ricerca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0568FE3-CEBB-752F-726A-7CC0AB7EB8E7}"/>
              </a:ext>
            </a:extLst>
          </p:cNvPr>
          <p:cNvSpPr txBox="1"/>
          <p:nvPr/>
        </p:nvSpPr>
        <p:spPr>
          <a:xfrm>
            <a:off x="6430853" y="5996138"/>
            <a:ext cx="3943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0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Elenco documenti del difensore – esito controlli</a:t>
            </a:r>
          </a:p>
        </p:txBody>
      </p:sp>
    </p:spTree>
    <p:extLst>
      <p:ext uri="{BB962C8B-B14F-4D97-AF65-F5344CB8AC3E}">
        <p14:creationId xmlns:p14="http://schemas.microsoft.com/office/powerpoint/2010/main" val="69441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5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04718" y="482711"/>
            <a:ext cx="416685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Ricevuta di avvenuto deposito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04718" y="1639301"/>
            <a:ext cx="4166858" cy="38010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riporta un esempio della ricevuta di avvenuto deposito rilasciata dal PDP all’avvocato.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ricevuta indica: l’identificativo del deposito, il nominativo ed il C.F. dell’avvocato che ha effettuato il deposito, il numero di procedimento, il Magistrato assegnatario del fascicolo, i dati anagrafici dei soggetti interessati, nonché numero, tipologia ed oggetto di eventuali atti contestuali e allegati trasmessi con il deposito.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ricevuta riporta inoltre la seguente indicazione: «La presente ricevuta di accettazione attesta il deposito degli atti ai sensi dell’art. 87, comma 6 bis, del decreto legislativo 10 ottobre 2022 n. 150»</a:t>
            </a:r>
          </a:p>
          <a:p>
            <a:pPr>
              <a:spcAft>
                <a:spcPts val="1800"/>
              </a:spcAft>
            </a:pPr>
            <a:endParaRPr lang="it-IT" sz="14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CB8B12F-FEB2-6FDD-3C3A-FBFA05089088}"/>
              </a:ext>
            </a:extLst>
          </p:cNvPr>
          <p:cNvCxnSpPr>
            <a:cxnSpLocks/>
          </p:cNvCxnSpPr>
          <p:nvPr/>
        </p:nvCxnSpPr>
        <p:spPr>
          <a:xfrm>
            <a:off x="5525292" y="2567879"/>
            <a:ext cx="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DB98FDFC-0D39-1AF1-68E6-F6294C9D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315" y="1040919"/>
            <a:ext cx="5885895" cy="49607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685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6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26821" y="403420"/>
            <a:ext cx="4834183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Ricezione Deposito - Accetta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26821" y="956538"/>
            <a:ext cx="4726919" cy="50937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Cliccando il pulsante </a:t>
            </a: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«Accetta»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ReGeWEB propone una maschera (figura in alto), in cui vengono riepilogati i dati del deposito e del fascicolo indicato dall’Avvocato.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L’utente deve specificare il documento principale associato al deposito selezionandolo dalla tendina «Nome del file»; questa azione causa un refresh della pagina (figura in basso). In questo modo si attivano controlli sull’esistenza in </a:t>
            </a:r>
            <a:r>
              <a:rPr lang="it-IT" sz="1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RegeWeb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fascicolo indicato dall’avvocato e sull’effettiva presenza, all’interno dello stesso, dei soggetti caricati sul Portale dal difensore. Se tutti i controlli sono andati a buon fine (icona con spunta verde), cliccando il pulsante «Conferma» l’atto viene accolto ed il documento viene associato al soggetto nel cui interesse è stato inviato.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caso di nomina, l’avvocato che ha inoltrato il deposito viene costituito automaticamente come difensore del soggetto.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caso di esito negativo (icona rossa) dei controlli, sono azionabili i pulsanti per modificare il procedimento e/o i soggetti e di conseguenza accettare il deposito.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1B7640-9B24-2281-DBE2-2437FF6BA10B}"/>
              </a:ext>
            </a:extLst>
          </p:cNvPr>
          <p:cNvSpPr txBox="1"/>
          <p:nvPr/>
        </p:nvSpPr>
        <p:spPr>
          <a:xfrm>
            <a:off x="6126031" y="2943204"/>
            <a:ext cx="4436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0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Accoglimento deposito </a:t>
            </a:r>
            <a:r>
              <a:rPr lang="it-IT" sz="105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0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selezione dell’atto principale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1B59619-5A01-0A9B-D0C2-F5CD1951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03" y="1007749"/>
            <a:ext cx="6586500" cy="190801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EECAFC7-EA42-AA3B-E30F-B2ACA849A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30" y="3429000"/>
            <a:ext cx="6583821" cy="25864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8046C89-067D-35E8-001A-D7D2549E264A}"/>
              </a:ext>
            </a:extLst>
          </p:cNvPr>
          <p:cNvSpPr txBox="1"/>
          <p:nvPr/>
        </p:nvSpPr>
        <p:spPr>
          <a:xfrm>
            <a:off x="6126031" y="6013619"/>
            <a:ext cx="44360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05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Accoglimento deposito post selezione dell’atto principale</a:t>
            </a:r>
          </a:p>
        </p:txBody>
      </p:sp>
    </p:spTree>
    <p:extLst>
      <p:ext uri="{BB962C8B-B14F-4D97-AF65-F5344CB8AC3E}">
        <p14:creationId xmlns:p14="http://schemas.microsoft.com/office/powerpoint/2010/main" val="275351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FEC57-8189-906B-8819-581C1D0A4FC5}"/>
              </a:ext>
            </a:extLst>
          </p:cNvPr>
          <p:cNvSpPr txBox="1"/>
          <p:nvPr/>
        </p:nvSpPr>
        <p:spPr>
          <a:xfrm>
            <a:off x="806924" y="316739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Capitolo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B6DF9-9B8E-39E6-5D31-A025CCDB4166}"/>
              </a:ext>
            </a:extLst>
          </p:cNvPr>
          <p:cNvSpPr txBox="1"/>
          <p:nvPr/>
        </p:nvSpPr>
        <p:spPr>
          <a:xfrm>
            <a:off x="806924" y="3536395"/>
            <a:ext cx="310373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 telematici</a:t>
            </a:r>
          </a:p>
        </p:txBody>
      </p:sp>
      <p:pic>
        <p:nvPicPr>
          <p:cNvPr id="12" name="Picture 11" descr="Shape, icon&#10;&#10;Description automatically generated">
            <a:extLst>
              <a:ext uri="{FF2B5EF4-FFF2-40B4-BE49-F238E27FC236}">
                <a16:creationId xmlns:a16="http://schemas.microsoft.com/office/drawing/2014/main" id="{A8B8B254-6D01-68A4-A582-BA191132E5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391" y="-1"/>
            <a:ext cx="3710609" cy="707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3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9E0929E-96CB-BE4F-BE0E-27EA31BFB3AF}" type="slidenum">
              <a:rPr lang="en-IT" smtClean="0"/>
              <a:t>8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254861" y="311902"/>
            <a:ext cx="473081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 telematici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254861" y="835122"/>
            <a:ext cx="4709685" cy="4924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Accedendo a </a:t>
            </a:r>
            <a:r>
              <a:rPr lang="it-IT" sz="1400" dirty="0" err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ReGeWEB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tutti gli utenti abilitati appartenenti agli </a:t>
            </a:r>
            <a:r>
              <a:rPr lang="it-IT"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UU.GG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sarà presente la voce di menu «</a:t>
            </a: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 telematici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funzionalità costituisce uno storico dei depositi ricevuti nell’intervallo temporale specificato dall’utente nei criteri di ricerca.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ogni deposito viene anche specificato lo stato, che può assumere uno dei seguenti valori: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pervenuto: il deposito è arrivato su ReGeWEB e sono in corso di esecuzione le verifiche automatiche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 fase di verifica: il deposito deve essere lavorato dal personale dell’ufficio giudiziario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accolto: il deposito è stato accolto da un utente dell’U.G.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rigettato: il deposito è stato rigettato da un utente dell’U.G.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D677098-84A3-085C-3F90-E8F056346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46" y="1518699"/>
            <a:ext cx="6896021" cy="37770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336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03EE5A-3D18-B261-922E-A6054AE9E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000" y="6504981"/>
            <a:ext cx="2743200" cy="365125"/>
          </a:xfrm>
        </p:spPr>
        <p:txBody>
          <a:bodyPr/>
          <a:lstStyle/>
          <a:p>
            <a:fld id="{D9E0929E-96CB-BE4F-BE0E-27EA31BFB3AF}" type="slidenum">
              <a:rPr lang="en-IT" smtClean="0"/>
              <a:t>9</a:t>
            </a:fld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08BE6-E6B7-9451-F7FC-FB7B66FB7F39}"/>
              </a:ext>
            </a:extLst>
          </p:cNvPr>
          <p:cNvSpPr txBox="1"/>
          <p:nvPr/>
        </p:nvSpPr>
        <p:spPr>
          <a:xfrm>
            <a:off x="177800" y="209730"/>
            <a:ext cx="416685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2800" dirty="0">
                <a:solidFill>
                  <a:srgbClr val="003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Ricevuta di lavorazione dell’atto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5572-587B-1B35-2165-D455C2C47B4E}"/>
              </a:ext>
            </a:extLst>
          </p:cNvPr>
          <p:cNvSpPr txBox="1"/>
          <p:nvPr/>
        </p:nvSpPr>
        <p:spPr>
          <a:xfrm>
            <a:off x="177800" y="1751617"/>
            <a:ext cx="4166858" cy="29238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comunica, a titolo informativo, che quando il deposito è stato accolto o rigettato all’avvocato viene inviata sul PDP una ricevuta che attesta lo stato di lavorazione dell’atto. 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ricevuta riporta: l’identificativo del deposito, l’ufficio di destinazione, con relativa data e ora di invio del deposito, l’esito della lavorazione, con relativa data ed ora.</a:t>
            </a:r>
          </a:p>
          <a:p>
            <a:pPr>
              <a:spcAft>
                <a:spcPts val="1800"/>
              </a:spcAft>
            </a:pPr>
            <a:r>
              <a:rPr lang="it-IT" sz="1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caso di rigetto del deposito, nella ricevuta viene riportata la motivazione del rifiuto inserita dall’Ufficio Giudiziario.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5374921-1EB9-5522-F9B0-816A698B9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54"/>
          <a:stretch/>
        </p:blipFill>
        <p:spPr>
          <a:xfrm>
            <a:off x="5195787" y="5106382"/>
            <a:ext cx="6345184" cy="12524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55EA036-DF2D-8D0C-4AC8-DB75190E5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783" y="772357"/>
            <a:ext cx="5763078" cy="390056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537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C83F30F9B1144BB29D9BDD71F04798" ma:contentTypeVersion="14" ma:contentTypeDescription="Creare un nuovo documento." ma:contentTypeScope="" ma:versionID="c2586cbe2be675c30e282ec9efa3ba2f">
  <xsd:schema xmlns:xsd="http://www.w3.org/2001/XMLSchema" xmlns:xs="http://www.w3.org/2001/XMLSchema" xmlns:p="http://schemas.microsoft.com/office/2006/metadata/properties" xmlns:ns2="bf39336e-856d-4479-8447-abf22ca79e01" xmlns:ns3="c9a86c28-9855-4931-b388-da4a4d5bb1f2" targetNamespace="http://schemas.microsoft.com/office/2006/metadata/properties" ma:root="true" ma:fieldsID="34fabaa8abc037a8222438a921b7387c" ns2:_="" ns3:_="">
    <xsd:import namespace="bf39336e-856d-4479-8447-abf22ca79e01"/>
    <xsd:import namespace="c9a86c28-9855-4931-b388-da4a4d5bb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9336e-856d-4479-8447-abf22ca79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b96d6b56-9229-47fc-a629-c3c0cfd3ea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86c28-9855-4931-b388-da4a4d5bb1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d768707-e5ca-4afb-8bcd-d3ff5719a92c}" ma:internalName="TaxCatchAll" ma:showField="CatchAllData" ma:web="c9a86c28-9855-4931-b388-da4a4d5bb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39336e-856d-4479-8447-abf22ca79e01">
      <Terms xmlns="http://schemas.microsoft.com/office/infopath/2007/PartnerControls"/>
    </lcf76f155ced4ddcb4097134ff3c332f>
    <TaxCatchAll xmlns="c9a86c28-9855-4931-b388-da4a4d5bb1f2" xsi:nil="true"/>
    <SharedWithUsers xmlns="c9a86c28-9855-4931-b388-da4a4d5bb1f2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D557A7-FCD8-4982-950B-CC38D015C449}"/>
</file>

<file path=customXml/itemProps2.xml><?xml version="1.0" encoding="utf-8"?>
<ds:datastoreItem xmlns:ds="http://schemas.openxmlformats.org/officeDocument/2006/customXml" ds:itemID="{641B4570-096D-456E-88E7-1AAD4A79318F}">
  <ds:schemaRefs>
    <ds:schemaRef ds:uri="http://schemas.openxmlformats.org/package/2006/metadata/core-properties"/>
    <ds:schemaRef ds:uri="http://schemas.microsoft.com/office/infopath/2007/PartnerControls"/>
    <ds:schemaRef ds:uri="d30cb15e-27dd-48f5-9cb6-c153b9a54b37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ff6e398d-9a0b-49e7-b837-89235db1570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7A8C46-C03C-445F-987B-C6A13201F1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1652</Words>
  <Application>Microsoft Office PowerPoint</Application>
  <PresentationFormat>Widescreen</PresentationFormat>
  <Paragraphs>106</Paragraphs>
  <Slides>20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Holanda, Marcio</dc:creator>
  <cp:lastModifiedBy>Marco Proietti</cp:lastModifiedBy>
  <cp:revision>11</cp:revision>
  <cp:lastPrinted>2023-04-20T08:21:48Z</cp:lastPrinted>
  <dcterms:created xsi:type="dcterms:W3CDTF">2022-07-22T07:12:42Z</dcterms:created>
  <dcterms:modified xsi:type="dcterms:W3CDTF">2023-07-11T11:58:54Z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0x010100A3C83F30F9B1144BB29D9BDD71F04798</vt:lpwstr>
  </property>
  <property fmtid="{D5CDD505-2E9C-101B-9397-08002B2CF9AE}" pid="3" name="MediaServiceImageTags">
    <vt:lpwstr/>
  </property>
  <property fmtid="{D5CDD505-2E9C-101B-9397-08002B2CF9AE}" pid="4" name="Order">
    <vt:r8>47400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URGENTE">
    <vt:bool>false</vt:bool>
  </property>
</Properties>
</file>